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08aba492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08aba49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090f38fb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090f38fb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08aba49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08aba49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08aba492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08aba49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90f38fb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090f38fb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090f38fb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090f38fb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090f38fb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090f38fb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090f38fb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090f38fb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090f38fb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090f38fb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N9l4diwjRbU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aldina Pinto é educadora, militante negra e Makota do Nzo Onimboya, em Salvador - BA&#10;&#10;Coordenação Geral: Tâmara Jacinto&#10;Câmera: Marina Senna&#10;Edição: Cled Pereira" id="61" name="Google Shape;61;p13" title="Ancestralidade por Makota Valdin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33"/>
              <a:t>Nos olhos do jovem</a:t>
            </a:r>
            <a:endParaRPr sz="41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33"/>
              <a:t>também o brilho de muitas histórias.</a:t>
            </a:r>
            <a:endParaRPr sz="41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33"/>
              <a:t>e não há quem ponha</a:t>
            </a:r>
            <a:endParaRPr sz="41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33"/>
              <a:t>um ponto final no rap</a:t>
            </a:r>
            <a:endParaRPr sz="41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33"/>
              <a:t>É preciso eternizar as palavras</a:t>
            </a:r>
            <a:endParaRPr sz="41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33"/>
              <a:t>da liberdade ainda e agora…</a:t>
            </a:r>
            <a:endParaRPr sz="4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06" y="0"/>
            <a:ext cx="76871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671250" y="422060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rebuchet MS"/>
                <a:ea typeface="Trebuchet MS"/>
                <a:cs typeface="Trebuchet MS"/>
                <a:sym typeface="Trebuchet MS"/>
              </a:rPr>
              <a:t>Esperança Garcia - Piauí 06 de setembro de 1770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017" y="304800"/>
            <a:ext cx="2921969" cy="39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>
                <a:latin typeface="Trebuchet MS"/>
                <a:ea typeface="Trebuchet MS"/>
                <a:cs typeface="Trebuchet MS"/>
                <a:sym typeface="Trebuchet MS"/>
              </a:rPr>
              <a:t>Do velho ao jovem</a:t>
            </a:r>
            <a:endParaRPr sz="7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2976000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Conceição Evaristo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3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380"/>
              <a:t>Na face do velho</a:t>
            </a:r>
            <a:endParaRPr sz="43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380"/>
              <a:t>as rugas são letras,</a:t>
            </a:r>
            <a:endParaRPr sz="43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380"/>
              <a:t>palavras escritas na carne,</a:t>
            </a:r>
            <a:endParaRPr sz="43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380"/>
              <a:t>abecedário do viver.</a:t>
            </a:r>
            <a:endParaRPr sz="43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8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Na face do jovem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o frescor da pele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e o brilho dos olhos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são dúvidas.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Nas mãos entrelaçadas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de ambos,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o velho tempo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funde-se ao novo,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e as falas silenciadas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explodem.</a:t>
            </a:r>
            <a:endParaRPr sz="43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O que os livros escondem,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as palavras ditas libertam.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E não há quem ponha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um ponto final na história</a:t>
            </a:r>
            <a:endParaRPr sz="43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50"/>
              <a:t>Infinitas são as personagens…</a:t>
            </a:r>
            <a:endParaRPr sz="43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Vovó Kalinda, Tia Mambene,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Primo Sendó, Ya Tapuli,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Menina Meká, Menino Kambi,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Neide do Brás, Cíntia da Lapa,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Piter do Estácio, Cris de Acari,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Mabel do Pelô, Sil de Manaíra,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E também de Santana e de Belô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5"/>
              <a:t>e mais e mais, outras e outros…</a:t>
            </a:r>
            <a:endParaRPr sz="37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